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69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나눔고딕 ExtraBold" panose="020B0600000101010101" charset="-127"/>
      <p:bold r:id="rId18"/>
    </p:embeddedFont>
    <p:embeddedFont>
      <p:font typeface="배달의민족 한나는 열한살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7F2F6-96A2-4439-9686-257374CDB9C0}" type="doc">
      <dgm:prSet loTypeId="urn:microsoft.com/office/officeart/2005/8/layout/venn1" loCatId="relationship" qsTypeId="urn:microsoft.com/office/officeart/2005/8/quickstyle/simple1" qsCatId="simple" csTypeId="urn:microsoft.com/office/officeart/2005/8/colors/accent3_5" csCatId="accent3" phldr="1"/>
      <dgm:spPr/>
    </dgm:pt>
    <dgm:pt modelId="{A21F94F9-CEFE-4B6F-B0D3-D8D963315B50}">
      <dgm:prSet phldrT="[텍스트]"/>
      <dgm:spPr/>
      <dgm:t>
        <a:bodyPr/>
        <a:lstStyle/>
        <a:p>
          <a:pPr latinLnBrk="1"/>
          <a:r>
            <a:rPr lang="en-US" altLang="ko-KR" dirty="0" err="1"/>
            <a:t>esLint</a:t>
          </a:r>
          <a:endParaRPr lang="ko-KR" altLang="en-US" dirty="0"/>
        </a:p>
      </dgm:t>
    </dgm:pt>
    <dgm:pt modelId="{17500355-B6CE-463C-B9B5-D9983C8A3BB3}" type="parTrans" cxnId="{5BC0DD35-45A6-4E4C-90EA-D485C1AE8CC0}">
      <dgm:prSet/>
      <dgm:spPr/>
      <dgm:t>
        <a:bodyPr/>
        <a:lstStyle/>
        <a:p>
          <a:pPr latinLnBrk="1"/>
          <a:endParaRPr lang="ko-KR" altLang="en-US"/>
        </a:p>
      </dgm:t>
    </dgm:pt>
    <dgm:pt modelId="{1B1719E7-1CC7-4DE4-AB3D-50F6DA1DE84D}" type="sibTrans" cxnId="{5BC0DD35-45A6-4E4C-90EA-D485C1AE8CC0}">
      <dgm:prSet/>
      <dgm:spPr/>
      <dgm:t>
        <a:bodyPr/>
        <a:lstStyle/>
        <a:p>
          <a:pPr latinLnBrk="1"/>
          <a:endParaRPr lang="ko-KR" altLang="en-US"/>
        </a:p>
      </dgm:t>
    </dgm:pt>
    <dgm:pt modelId="{FF3615EB-A46F-462C-8379-F6E9450940CA}">
      <dgm:prSet phldrT="[텍스트]"/>
      <dgm:spPr/>
      <dgm:t>
        <a:bodyPr/>
        <a:lstStyle/>
        <a:p>
          <a:pPr latinLnBrk="1"/>
          <a:r>
            <a:rPr lang="en-US" altLang="ko-KR" dirty="0"/>
            <a:t>prettier</a:t>
          </a:r>
          <a:endParaRPr lang="ko-KR" altLang="en-US" dirty="0"/>
        </a:p>
      </dgm:t>
    </dgm:pt>
    <dgm:pt modelId="{C92583DF-F38C-4BA4-88F5-9388FC6A6492}" type="parTrans" cxnId="{D4E18E95-EECC-469E-BAB1-6838F7119396}">
      <dgm:prSet/>
      <dgm:spPr/>
      <dgm:t>
        <a:bodyPr/>
        <a:lstStyle/>
        <a:p>
          <a:pPr latinLnBrk="1"/>
          <a:endParaRPr lang="ko-KR" altLang="en-US"/>
        </a:p>
      </dgm:t>
    </dgm:pt>
    <dgm:pt modelId="{6B60A78C-6CA2-4F92-9CD7-355D94F24A0B}" type="sibTrans" cxnId="{D4E18E95-EECC-469E-BAB1-6838F7119396}">
      <dgm:prSet/>
      <dgm:spPr/>
      <dgm:t>
        <a:bodyPr/>
        <a:lstStyle/>
        <a:p>
          <a:pPr latinLnBrk="1"/>
          <a:endParaRPr lang="ko-KR" altLang="en-US"/>
        </a:p>
      </dgm:t>
    </dgm:pt>
    <dgm:pt modelId="{5A34B4EF-5CDD-4AE6-910E-5B46B258403C}" type="pres">
      <dgm:prSet presAssocID="{E667F2F6-96A2-4439-9686-257374CDB9C0}" presName="compositeShape" presStyleCnt="0">
        <dgm:presLayoutVars>
          <dgm:chMax val="7"/>
          <dgm:dir/>
          <dgm:resizeHandles val="exact"/>
        </dgm:presLayoutVars>
      </dgm:prSet>
      <dgm:spPr/>
    </dgm:pt>
    <dgm:pt modelId="{4156F99A-F66E-4956-A28F-64E85A9B4580}" type="pres">
      <dgm:prSet presAssocID="{A21F94F9-CEFE-4B6F-B0D3-D8D963315B50}" presName="circ1" presStyleLbl="venn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4764C21-6B92-4E48-BFAF-04ACE7BE1D12}" type="pres">
      <dgm:prSet presAssocID="{A21F94F9-CEFE-4B6F-B0D3-D8D963315B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568A58-CCD2-4D15-ABE0-79CACCE317B0}" type="pres">
      <dgm:prSet presAssocID="{FF3615EB-A46F-462C-8379-F6E9450940CA}" presName="circ2" presStyleLbl="venn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769FFB99-C58D-4231-8CEE-C6EDFB3DC934}" type="pres">
      <dgm:prSet presAssocID="{FF3615EB-A46F-462C-8379-F6E9450940C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BC0DD35-45A6-4E4C-90EA-D485C1AE8CC0}" srcId="{E667F2F6-96A2-4439-9686-257374CDB9C0}" destId="{A21F94F9-CEFE-4B6F-B0D3-D8D963315B50}" srcOrd="0" destOrd="0" parTransId="{17500355-B6CE-463C-B9B5-D9983C8A3BB3}" sibTransId="{1B1719E7-1CC7-4DE4-AB3D-50F6DA1DE84D}"/>
    <dgm:cxn modelId="{A885A89F-AEAE-4356-9E72-DFF487435C5B}" type="presOf" srcId="{FF3615EB-A46F-462C-8379-F6E9450940CA}" destId="{22568A58-CCD2-4D15-ABE0-79CACCE317B0}" srcOrd="0" destOrd="0" presId="urn:microsoft.com/office/officeart/2005/8/layout/venn1"/>
    <dgm:cxn modelId="{BE688B49-3B0A-420F-A5E1-2D49F12F2AFF}" type="presOf" srcId="{A21F94F9-CEFE-4B6F-B0D3-D8D963315B50}" destId="{4156F99A-F66E-4956-A28F-64E85A9B4580}" srcOrd="0" destOrd="0" presId="urn:microsoft.com/office/officeart/2005/8/layout/venn1"/>
    <dgm:cxn modelId="{4399FEB3-3461-4CAA-A608-0E11BD50920D}" type="presOf" srcId="{E667F2F6-96A2-4439-9686-257374CDB9C0}" destId="{5A34B4EF-5CDD-4AE6-910E-5B46B258403C}" srcOrd="0" destOrd="0" presId="urn:microsoft.com/office/officeart/2005/8/layout/venn1"/>
    <dgm:cxn modelId="{25DD995C-C694-4707-8C0D-59F35EC8DDF9}" type="presOf" srcId="{FF3615EB-A46F-462C-8379-F6E9450940CA}" destId="{769FFB99-C58D-4231-8CEE-C6EDFB3DC934}" srcOrd="1" destOrd="0" presId="urn:microsoft.com/office/officeart/2005/8/layout/venn1"/>
    <dgm:cxn modelId="{D4E18E95-EECC-469E-BAB1-6838F7119396}" srcId="{E667F2F6-96A2-4439-9686-257374CDB9C0}" destId="{FF3615EB-A46F-462C-8379-F6E9450940CA}" srcOrd="1" destOrd="0" parTransId="{C92583DF-F38C-4BA4-88F5-9388FC6A6492}" sibTransId="{6B60A78C-6CA2-4F92-9CD7-355D94F24A0B}"/>
    <dgm:cxn modelId="{CC959A28-B3E1-493D-8552-7BFE29047FA6}" type="presOf" srcId="{A21F94F9-CEFE-4B6F-B0D3-D8D963315B50}" destId="{54764C21-6B92-4E48-BFAF-04ACE7BE1D12}" srcOrd="1" destOrd="0" presId="urn:microsoft.com/office/officeart/2005/8/layout/venn1"/>
    <dgm:cxn modelId="{923D06D7-5C42-42E8-A998-6464F6BF6A1D}" type="presParOf" srcId="{5A34B4EF-5CDD-4AE6-910E-5B46B258403C}" destId="{4156F99A-F66E-4956-A28F-64E85A9B4580}" srcOrd="0" destOrd="0" presId="urn:microsoft.com/office/officeart/2005/8/layout/venn1"/>
    <dgm:cxn modelId="{88DD3A61-4ED1-429C-9E52-70114F005F44}" type="presParOf" srcId="{5A34B4EF-5CDD-4AE6-910E-5B46B258403C}" destId="{54764C21-6B92-4E48-BFAF-04ACE7BE1D12}" srcOrd="1" destOrd="0" presId="urn:microsoft.com/office/officeart/2005/8/layout/venn1"/>
    <dgm:cxn modelId="{221951A6-3587-4E10-AFF2-DAB072099E1A}" type="presParOf" srcId="{5A34B4EF-5CDD-4AE6-910E-5B46B258403C}" destId="{22568A58-CCD2-4D15-ABE0-79CACCE317B0}" srcOrd="2" destOrd="0" presId="urn:microsoft.com/office/officeart/2005/8/layout/venn1"/>
    <dgm:cxn modelId="{696640C3-1032-4470-A2D2-B3F149CBC09E}" type="presParOf" srcId="{5A34B4EF-5CDD-4AE6-910E-5B46B258403C}" destId="{769FFB99-C58D-4231-8CEE-C6EDFB3DC93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6F99A-F66E-4956-A28F-64E85A9B4580}">
      <dsp:nvSpPr>
        <dsp:cNvPr id="0" name=""/>
        <dsp:cNvSpPr/>
      </dsp:nvSpPr>
      <dsp:spPr>
        <a:xfrm>
          <a:off x="112164" y="302272"/>
          <a:ext cx="2766735" cy="2766735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800" kern="1200" dirty="0" err="1"/>
            <a:t>esLint</a:t>
          </a:r>
          <a:endParaRPr lang="ko-KR" altLang="en-US" sz="3800" kern="1200" dirty="0"/>
        </a:p>
      </dsp:txBody>
      <dsp:txXfrm>
        <a:off x="498510" y="628530"/>
        <a:ext cx="1595234" cy="2114220"/>
      </dsp:txXfrm>
    </dsp:sp>
    <dsp:sp modelId="{22568A58-CCD2-4D15-ABE0-79CACCE317B0}">
      <dsp:nvSpPr>
        <dsp:cNvPr id="0" name=""/>
        <dsp:cNvSpPr/>
      </dsp:nvSpPr>
      <dsp:spPr>
        <a:xfrm>
          <a:off x="2106208" y="302272"/>
          <a:ext cx="2766735" cy="2766735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6233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800" kern="1200" dirty="0"/>
            <a:t>prettier</a:t>
          </a:r>
          <a:endParaRPr lang="ko-KR" altLang="en-US" sz="3800" kern="1200" dirty="0"/>
        </a:p>
      </dsp:txBody>
      <dsp:txXfrm>
        <a:off x="2891363" y="628530"/>
        <a:ext cx="1595234" cy="2114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67415-AA6B-459D-BA00-24807761DC65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AE08C-B8D7-4EB6-B686-DB9FDCC28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1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86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0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6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6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32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8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0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ABF2-4457-4FB7-90F0-987542DE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6339F-5CE2-4F4B-B287-1F8258C3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8C7C6-5680-49DD-9DCB-9FED9DCC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ADD6F-E1A6-44CD-956D-2CABA709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C2303-CDD5-4882-9F2B-08A9258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66F1-B6B5-40BE-9EFC-02B93735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2DDDF-363E-4D8C-9CCC-28CF5F19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207BC-8AA4-49E1-ABED-45DC0C1E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45E44-0DC0-4073-A764-59163BC6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2F49-4ADE-4DE1-AC2B-87126A70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CA81B4-46A2-4631-AC4F-A8F4B07E6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1D334-95B9-484A-8565-A3FF25DA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51-5547-48A1-8A71-75B4389E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1C2B0-CC71-4266-BF72-7F072735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864E8-48B9-4555-9D30-0BB58D33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6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2D598-E321-48F1-BD46-CD6FC966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0BF3B-C254-4BA4-9240-803BBA24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B392C-E041-4CAF-98F8-F49B4BF0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9FBAE-5C13-432A-A10E-CB45CF6C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6C7B1-173B-4D1E-8117-2A505ED2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6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6DB59-DD35-4EF3-AF81-D2E8D361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F43FF-0669-49A2-804F-28F5375BD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4E8B9-D53D-48A0-B9C3-3ED6643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C180D-B2FE-41FF-BA3D-EE384752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D0FAC-52CA-4217-B8ED-B86139C8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5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923A3-A856-4FDA-97B9-6EE11FD6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76A97-2146-4CE1-B076-F13FCCACA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8D981-9A5A-4385-B206-9326F54D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F5570-EFC1-49C9-832E-4319DAEC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23B8B-A1C2-49AE-854A-45F7A39A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3AD1C-1312-4F1D-9922-EFB3C03D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B1BD-E748-4263-9D8C-5C6D63F8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7EA42-40E0-4804-B256-ED48CBCAF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6D046-E0AE-4E65-86E7-B50A8D69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D2DE1-7DE3-4703-A627-489DB683C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A94058-018E-4FBB-A677-D3E9D997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6E8D94-7244-4969-9C8E-2C9BDE2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8CD6B5-3348-4506-A96E-EFFCC789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9320A4-2FD9-429F-94FC-D94477BC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43BEB-DA9F-427D-AC6A-F54E6A92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CD9BD7-7762-43E0-B46E-12E499F5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D1877-EC66-4BE5-A0EC-FC20A6D9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D9D2A7-9909-4B29-8E73-22710372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3C368-2CD7-4A5E-9C8B-A71B0CD8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5CA443-D919-4501-BD35-0231B584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75F4E-FEF9-428F-9C78-ABF4EF3B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A8DEC-A4E5-411F-AC08-2A696352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4381E-0119-4BBF-9ABC-B552A390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D3470-A14D-43C8-BD8D-FB21ED7BC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E6482-07FD-4B1D-BBAC-B7709BF3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9F4A7-30D2-4566-8FDB-B455BC5A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A135B-8E4E-4B11-ABF8-84DB0EB8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4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2B23D-2481-4ABD-9E61-DD98E6E3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23B0F-3F36-47B7-8E18-463C8B77F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6C54C-693B-48E5-B7DD-BA41579DD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598371-0660-4F0F-A47D-11734B1D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DB630-08EE-4888-A729-38898827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139F8-5378-451A-91D6-E29039E1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0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A8523A-45F1-4D8C-B4E3-C454F049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5A9AFF-0DB8-40BC-8FD2-F29FCED0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678BB-E479-4D85-8E70-C29CCAF90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B845-0998-4E71-A65C-2FA3990719AB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2A0-8037-42B7-9A36-FA0992875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EC434-E434-4588-95E1-F3AD1E652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28B878-6C03-40D7-BEF8-E7349650EFC4}"/>
              </a:ext>
            </a:extLst>
          </p:cNvPr>
          <p:cNvGrpSpPr/>
          <p:nvPr/>
        </p:nvGrpSpPr>
        <p:grpSpPr>
          <a:xfrm>
            <a:off x="3211398" y="2628057"/>
            <a:ext cx="5769204" cy="1601886"/>
            <a:chOff x="3211398" y="2196446"/>
            <a:chExt cx="5769204" cy="160188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EC1A7D6-A91A-4F77-B936-0DC3C78E71A8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2196446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50953-9220-4CF1-A0D6-A05612E976A6}"/>
                </a:ext>
              </a:extLst>
            </p:cNvPr>
            <p:cNvSpPr txBox="1"/>
            <p:nvPr/>
          </p:nvSpPr>
          <p:spPr>
            <a:xfrm>
              <a:off x="3328418" y="2515310"/>
              <a:ext cx="55351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chemeClr val="bg2">
                      <a:lumMod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esLint</a:t>
              </a:r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로 </a:t>
              </a:r>
              <a:r>
                <a:rPr lang="ko-KR" altLang="en-US" sz="3200" b="1" dirty="0" smtClean="0">
                  <a:solidFill>
                    <a:schemeClr val="bg2">
                      <a:lumMod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코드 </a:t>
              </a:r>
              <a:r>
                <a: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컨벤션 자동화하기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5451FE-5591-4E8B-B9E9-9B2DECE5E94A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3355943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9C46D-906F-469B-8918-78EF4C2847FC}"/>
                </a:ext>
              </a:extLst>
            </p:cNvPr>
            <p:cNvSpPr txBox="1"/>
            <p:nvPr/>
          </p:nvSpPr>
          <p:spPr>
            <a:xfrm>
              <a:off x="6056722" y="3429000"/>
              <a:ext cx="292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조은영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764B-9003-C4B5-D98B-BA2E0DA68642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유용한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8B842-AE01-57A2-86CA-5F4DFDF00A89}"/>
              </a:ext>
            </a:extLst>
          </p:cNvPr>
          <p:cNvSpPr txBox="1"/>
          <p:nvPr/>
        </p:nvSpPr>
        <p:spPr>
          <a:xfrm>
            <a:off x="621101" y="1034530"/>
            <a:ext cx="10018144" cy="2203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쓸모없는 </a:t>
            </a:r>
            <a:r>
              <a:rPr lang="en-US" altLang="ko-KR" sz="3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else</a:t>
            </a:r>
            <a:r>
              <a:rPr lang="ko-KR" altLang="en-US" sz="3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 삭제 </a:t>
            </a:r>
            <a:r>
              <a:rPr lang="en-US" altLang="ko-KR" sz="3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(no-else-return)</a:t>
            </a: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2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8AFA8-28A2-D21C-3F2D-FEFFD6A5B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10" y="2136370"/>
            <a:ext cx="7079593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764B-9003-C4B5-D98B-BA2E0DA68642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유용한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873CD-0D89-C937-F970-9E47A2DC2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7604" r="24391" b="36020"/>
          <a:stretch/>
        </p:blipFill>
        <p:spPr>
          <a:xfrm>
            <a:off x="1805796" y="920353"/>
            <a:ext cx="9558811" cy="51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6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764B-9003-C4B5-D98B-BA2E0DA68642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설정 강제하기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B9FA6-DD16-BDA9-364A-5A2CFE5F3D2E}"/>
              </a:ext>
            </a:extLst>
          </p:cNvPr>
          <p:cNvSpPr txBox="1"/>
          <p:nvPr/>
        </p:nvSpPr>
        <p:spPr>
          <a:xfrm>
            <a:off x="621101" y="1034530"/>
            <a:ext cx="10018144" cy="2794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Husky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라이브러리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457200" marR="0" lvl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3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Git hook </a:t>
            </a:r>
            <a:r>
              <a:rPr lang="ko-KR" altLang="en-US" sz="32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사용을 </a:t>
            </a:r>
            <a:r>
              <a:rPr lang="ko-KR" altLang="en-US" sz="3200" kern="0" dirty="0" err="1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도와줌</a:t>
            </a:r>
            <a:endParaRPr lang="en-US" altLang="ko-KR" sz="32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1" algn="just" fontAlgn="base">
              <a:lnSpc>
                <a:spcPct val="160000"/>
              </a:lnSpc>
            </a:pPr>
            <a:endParaRPr lang="en-US" altLang="ko-KR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546C03-D24B-9D3C-9B4F-76DA1B09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54" y="2692796"/>
            <a:ext cx="7056741" cy="1764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3D5A3F-633A-8964-F9C9-91FCFE6A46C5}"/>
              </a:ext>
            </a:extLst>
          </p:cNvPr>
          <p:cNvSpPr txBox="1"/>
          <p:nvPr/>
        </p:nvSpPr>
        <p:spPr>
          <a:xfrm>
            <a:off x="776377" y="4618405"/>
            <a:ext cx="8425133" cy="700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fontAlgn="base">
              <a:lnSpc>
                <a:spcPct val="160000"/>
              </a:lnSpc>
            </a:pPr>
            <a:r>
              <a:rPr lang="en-US" altLang="ko-KR" sz="2800" b="1" i="0" dirty="0" err="1">
                <a:effectLst/>
                <a:latin typeface="-apple-system"/>
              </a:rPr>
              <a:t>ESLint</a:t>
            </a:r>
            <a:r>
              <a:rPr lang="en-US" altLang="ko-KR" sz="2800" b="1" i="0" dirty="0">
                <a:effectLst/>
                <a:latin typeface="-apple-system"/>
              </a:rPr>
              <a:t> + lint-staged + Husky </a:t>
            </a:r>
            <a:r>
              <a:rPr lang="ko-KR" altLang="en-US" sz="2800" b="1" i="0" dirty="0">
                <a:effectLst/>
                <a:latin typeface="-apple-system"/>
              </a:rPr>
              <a:t>조합으로 </a:t>
            </a:r>
            <a:r>
              <a:rPr lang="en-US" altLang="ko-KR" sz="2800" b="1" i="0" dirty="0">
                <a:effectLst/>
                <a:latin typeface="-apple-system"/>
              </a:rPr>
              <a:t>lint </a:t>
            </a:r>
            <a:r>
              <a:rPr lang="ko-KR" altLang="en-US" sz="2800" b="1" i="0" dirty="0">
                <a:effectLst/>
                <a:latin typeface="-apple-system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8729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764B-9003-C4B5-D98B-BA2E0DA68642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평화롭게 코딩합시다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30" y="861413"/>
            <a:ext cx="3223866" cy="5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EC727-C86D-4E19-9987-57AC9E29E11B}"/>
              </a:ext>
            </a:extLst>
          </p:cNvPr>
          <p:cNvSpPr txBox="1"/>
          <p:nvPr/>
        </p:nvSpPr>
        <p:spPr>
          <a:xfrm>
            <a:off x="2113176" y="1642236"/>
            <a:ext cx="292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4E65EE-6D0C-4996-8A11-AA48EA954E33}"/>
              </a:ext>
            </a:extLst>
          </p:cNvPr>
          <p:cNvCxnSpPr>
            <a:cxnSpLocks/>
          </p:cNvCxnSpPr>
          <p:nvPr/>
        </p:nvCxnSpPr>
        <p:spPr>
          <a:xfrm>
            <a:off x="4427455" y="2015315"/>
            <a:ext cx="43489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203EB4-EC47-4159-9C8D-840EC11F6004}"/>
              </a:ext>
            </a:extLst>
          </p:cNvPr>
          <p:cNvSpPr txBox="1"/>
          <p:nvPr/>
        </p:nvSpPr>
        <p:spPr>
          <a:xfrm>
            <a:off x="3893274" y="2461591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3105B0-C1D8-4D2E-8E9E-1984D1957B7B}"/>
              </a:ext>
            </a:extLst>
          </p:cNvPr>
          <p:cNvCxnSpPr>
            <a:cxnSpLocks/>
          </p:cNvCxnSpPr>
          <p:nvPr/>
        </p:nvCxnSpPr>
        <p:spPr>
          <a:xfrm>
            <a:off x="2923880" y="4877505"/>
            <a:ext cx="585247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475F5C-6C4C-4F48-8322-ED039B76F6A4}"/>
              </a:ext>
            </a:extLst>
          </p:cNvPr>
          <p:cNvSpPr txBox="1"/>
          <p:nvPr/>
        </p:nvSpPr>
        <p:spPr>
          <a:xfrm>
            <a:off x="3893274" y="3157835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A6484-EAD3-47C1-8FD0-781B312B9205}"/>
              </a:ext>
            </a:extLst>
          </p:cNvPr>
          <p:cNvSpPr txBox="1"/>
          <p:nvPr/>
        </p:nvSpPr>
        <p:spPr>
          <a:xfrm>
            <a:off x="3893274" y="385407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B7B4A-5F80-4B05-B19A-CDF793F4C8EA}"/>
              </a:ext>
            </a:extLst>
          </p:cNvPr>
          <p:cNvSpPr txBox="1"/>
          <p:nvPr/>
        </p:nvSpPr>
        <p:spPr>
          <a:xfrm>
            <a:off x="4402321" y="2553923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컨벤션의 중요성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EF161-350F-49EB-8377-D057C214B36D}"/>
              </a:ext>
            </a:extLst>
          </p:cNvPr>
          <p:cNvSpPr txBox="1"/>
          <p:nvPr/>
        </p:nvSpPr>
        <p:spPr>
          <a:xfrm>
            <a:off x="4402321" y="3228945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prettier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01B42-6201-49D5-BFCA-3861DBFA8FE6}"/>
              </a:ext>
            </a:extLst>
          </p:cNvPr>
          <p:cNvSpPr txBox="1"/>
          <p:nvPr/>
        </p:nvSpPr>
        <p:spPr>
          <a:xfrm>
            <a:off x="4402321" y="3940097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husky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F737E7-1102-42B0-A340-81C7EB15008F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C8490-D996-34DC-342A-74D4E9EDAAC1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컨벤션의 중요성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03C31-FDFE-945C-35FA-D9B391DFAE9A}"/>
              </a:ext>
            </a:extLst>
          </p:cNvPr>
          <p:cNvSpPr txBox="1"/>
          <p:nvPr/>
        </p:nvSpPr>
        <p:spPr>
          <a:xfrm>
            <a:off x="1759788" y="1552755"/>
            <a:ext cx="9949132" cy="299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버그를 더 빨리 발견할 수 있고 유지 보수가 쉽다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리뷰 시간이 줄어든다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중간에 새 팀원이 합류하게 되었을 때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일을 빠르게 시작할 수 있다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컨벤션 차이로 인한 병합 충돌을 막을 수 있다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-&gt;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개인의 취향이 아닌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 프로젝트에서는 필수적인 규약</a:t>
            </a:r>
          </a:p>
        </p:txBody>
      </p:sp>
    </p:spTree>
    <p:extLst>
      <p:ext uri="{BB962C8B-B14F-4D97-AF65-F5344CB8AC3E}">
        <p14:creationId xmlns:p14="http://schemas.microsoft.com/office/powerpoint/2010/main" val="5537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2085D0-0894-BC16-407B-DAFDDEE7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54" y="2685728"/>
            <a:ext cx="10772930" cy="19892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93D70F-EFDE-600E-46C0-A61F2B4E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34" y="1451718"/>
            <a:ext cx="9904155" cy="86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1AB87-067E-1E9D-AD0D-47F7C9688BA6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현실은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254F9-3C86-8BB0-C110-3E3CD62F42F1}"/>
              </a:ext>
            </a:extLst>
          </p:cNvPr>
          <p:cNvSpPr txBox="1"/>
          <p:nvPr/>
        </p:nvSpPr>
        <p:spPr>
          <a:xfrm>
            <a:off x="1719532" y="2025009"/>
            <a:ext cx="9684588" cy="180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구조에 대해 리뷰할 시간도 부족한데 컨벤션까지 신경 쓸 시간이 없다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컨벤션 하나 고쳐서 다시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merge request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해달라고 하기엔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..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귀찮고 바쁘다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 개발 하느라 바빠서 수 많은 코드 컨벤션을 모두 신경쓰기 어렵다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4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D3924-796C-365A-1EBB-FED01DEAAB78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prettier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15EAB-2583-7271-D489-D01744E215F8}"/>
              </a:ext>
            </a:extLst>
          </p:cNvPr>
          <p:cNvSpPr txBox="1"/>
          <p:nvPr/>
        </p:nvSpPr>
        <p:spPr>
          <a:xfrm>
            <a:off x="1759788" y="1552755"/>
            <a:ext cx="9949132" cy="121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 err="1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(linter)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JS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위한 정적 분석 라이브러리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오류 수정</a:t>
            </a:r>
            <a:endParaRPr lang="en-US" altLang="ko-KR" sz="2400" kern="0" dirty="0">
              <a:solidFill>
                <a:srgbClr val="0000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Prettier(formatter) 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스타일 교정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개행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띄어쓰기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따옴표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공백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..)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F7F4D5A4-E275-AD46-5F66-2225EA0FB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395803"/>
              </p:ext>
            </p:extLst>
          </p:nvPr>
        </p:nvGraphicFramePr>
        <p:xfrm>
          <a:off x="3399765" y="2856990"/>
          <a:ext cx="4985109" cy="3371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D97CD3-1D71-D310-3D02-0696754EC5C6}"/>
              </a:ext>
            </a:extLst>
          </p:cNvPr>
          <p:cNvSpPr txBox="1"/>
          <p:nvPr/>
        </p:nvSpPr>
        <p:spPr>
          <a:xfrm>
            <a:off x="5230960" y="4327186"/>
            <a:ext cx="1322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Formatting </a:t>
            </a:r>
          </a:p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rules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F91934-CF6A-DBC6-4EDB-55DF78AA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10" y="453414"/>
            <a:ext cx="5525588" cy="5790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22665-ACD9-33C1-0E53-DC91D408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650" y="453414"/>
            <a:ext cx="4556469" cy="57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764B-9003-C4B5-D98B-BA2E0DA68642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유용한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694D3-BE85-A143-34F2-8DED3D9619F6}"/>
              </a:ext>
            </a:extLst>
          </p:cNvPr>
          <p:cNvSpPr txBox="1"/>
          <p:nvPr/>
        </p:nvSpPr>
        <p:spPr>
          <a:xfrm>
            <a:off x="621101" y="1034530"/>
            <a:ext cx="1001814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Import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순서 정렬 </a:t>
            </a: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(import/order)</a:t>
            </a:r>
          </a:p>
          <a:p>
            <a:pPr algn="l"/>
            <a:r>
              <a:rPr lang="en-US" altLang="ko-KR" sz="2400" i="0" kern="0" dirty="0">
                <a:solidFill>
                  <a:srgbClr val="000000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en-US" altLang="ko-KR" sz="2400" i="0" dirty="0">
                <a:solidFill>
                  <a:srgbClr val="242424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React </a:t>
            </a:r>
            <a:r>
              <a:rPr lang="ko-KR" altLang="en-US" sz="2400" i="0" dirty="0">
                <a:solidFill>
                  <a:srgbClr val="242424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컴포넌트 및 훅</a:t>
            </a:r>
            <a:endParaRPr lang="en-US" altLang="ko-KR" sz="2400" i="0" dirty="0">
              <a:solidFill>
                <a:srgbClr val="242424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l"/>
            <a:r>
              <a:rPr lang="en-US" altLang="ko-KR" sz="2400" dirty="0">
                <a:solidFill>
                  <a:srgbClr val="24242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2400" i="0" dirty="0">
                <a:solidFill>
                  <a:srgbClr val="242424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외부 라이브러리</a:t>
            </a:r>
            <a:endParaRPr lang="en-US" altLang="ko-KR" sz="2400" i="0" dirty="0">
              <a:solidFill>
                <a:srgbClr val="242424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l"/>
            <a:r>
              <a:rPr lang="en-US" altLang="ko-KR" sz="2400" i="0" dirty="0">
                <a:solidFill>
                  <a:srgbClr val="242424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</a:t>
            </a:r>
            <a:r>
              <a:rPr lang="ko-KR" altLang="en-US" sz="2400" i="0" dirty="0">
                <a:solidFill>
                  <a:srgbClr val="242424"/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내부 모듈이나 컴포넌트</a:t>
            </a:r>
            <a:endParaRPr lang="en-US" altLang="ko-KR" sz="2400" i="0" dirty="0">
              <a:solidFill>
                <a:srgbClr val="242424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spc="0" dirty="0">
              <a:solidFill>
                <a:srgbClr val="000000"/>
              </a:solidFill>
              <a:effectLst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4E2D48-5A1F-7F61-02D6-F3DA13DA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13" y="3321295"/>
            <a:ext cx="10038574" cy="21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764B-9003-C4B5-D98B-BA2E0DA68642}"/>
              </a:ext>
            </a:extLst>
          </p:cNvPr>
          <p:cNvSpPr txBox="1"/>
          <p:nvPr/>
        </p:nvSpPr>
        <p:spPr>
          <a:xfrm>
            <a:off x="339305" y="264543"/>
            <a:ext cx="432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esLint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유용한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50445-1281-21DE-64F6-495B76D7D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7684" r="8727" b="46681"/>
          <a:stretch/>
        </p:blipFill>
        <p:spPr>
          <a:xfrm>
            <a:off x="880270" y="1533106"/>
            <a:ext cx="10672962" cy="35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212</Words>
  <Application>Microsoft Office PowerPoint</Application>
  <PresentationFormat>와이드스크린</PresentationFormat>
  <Paragraphs>52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-apple-system</vt:lpstr>
      <vt:lpstr>나눔고딕 ExtraBold</vt:lpstr>
      <vt:lpstr>Arial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혜빈</dc:creator>
  <cp:lastModifiedBy>SSAFY</cp:lastModifiedBy>
  <cp:revision>29</cp:revision>
  <dcterms:created xsi:type="dcterms:W3CDTF">2020-09-09T15:27:43Z</dcterms:created>
  <dcterms:modified xsi:type="dcterms:W3CDTF">2024-03-19T00:32:31Z</dcterms:modified>
</cp:coreProperties>
</file>